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authors.xml" ContentType="application/vnd.ms-powerpoint.authors+xml"/>
  <Override PartName="/ppt/changesInfos/changesInfo1.xml" ContentType="application/vnd.ms-powerpoint.changesinfo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40" r:id="rId2"/>
    <p:sldId id="341" r:id="rId3"/>
    <p:sldId id="342" r:id="rId4"/>
    <p:sldId id="343" r:id="rId5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2C7EB867-2AB6-464E-BE9F-AD7F68ECCECF}">
          <p14:sldIdLst>
            <p14:sldId id="340"/>
            <p14:sldId id="341"/>
            <p14:sldId id="342"/>
            <p14:sldId id="343"/>
          </p14:sldIdLst>
        </p14:section>
        <p14:section name="Standaardsectie" id="{D7B900A1-8B64-41D4-94E9-DEA401D4E8F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4FAD24-8EED-6294-80A5-191EDD338736}" name="Jim van der Woude" initials="JvdW" userId="0ab4640e6e734ba8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D7E1"/>
    <a:srgbClr val="E188E8"/>
    <a:srgbClr val="F9B8AD"/>
    <a:srgbClr val="ED7A2B"/>
    <a:srgbClr val="DAE2DD"/>
    <a:srgbClr val="7E9A89"/>
    <a:srgbClr val="B56B79"/>
    <a:srgbClr val="E9D3D7"/>
    <a:srgbClr val="EBD1E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80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84" y="-76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nk-van Duren, Hanneke" userId="6d240564-df4b-4c58-9b7d-38a0801e12cd" providerId="ADAL" clId="{CC599774-5718-44D9-BA04-58E30C4DBEAD}"/>
    <pc:docChg chg="modSld">
      <pc:chgData name="Vink-van Duren, Hanneke" userId="6d240564-df4b-4c58-9b7d-38a0801e12cd" providerId="ADAL" clId="{CC599774-5718-44D9-BA04-58E30C4DBEAD}" dt="2026-01-29T14:52:24.908" v="0" actId="1076"/>
      <pc:docMkLst>
        <pc:docMk/>
      </pc:docMkLst>
      <pc:sldChg chg="modSp mod">
        <pc:chgData name="Vink-van Duren, Hanneke" userId="6d240564-df4b-4c58-9b7d-38a0801e12cd" providerId="ADAL" clId="{CC599774-5718-44D9-BA04-58E30C4DBEAD}" dt="2026-01-29T14:52:24.908" v="0" actId="1076"/>
        <pc:sldMkLst>
          <pc:docMk/>
          <pc:sldMk cId="850429326" sldId="340"/>
        </pc:sldMkLst>
        <pc:spChg chg="mod">
          <ac:chgData name="Vink-van Duren, Hanneke" userId="6d240564-df4b-4c58-9b7d-38a0801e12cd" providerId="ADAL" clId="{CC599774-5718-44D9-BA04-58E30C4DBEAD}" dt="2026-01-29T14:52:24.908" v="0" actId="1076"/>
          <ac:spMkLst>
            <pc:docMk/>
            <pc:sldMk cId="850429326" sldId="340"/>
            <ac:spMk id="14" creationId="{B122B053-A699-98CA-54E3-8A6BF1AC96A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A1F3F-2F18-41E0-8844-86B3596080AD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57BD3-27F1-4188-B40F-E2368C2108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405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80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46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88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03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88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448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20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89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594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75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546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018DC-9E2F-419B-B38E-92ED036523FF}" type="datetimeFigureOut">
              <a:rPr lang="nl-NL" smtClean="0"/>
              <a:t>29-1-2026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2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8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E9ABD6A5-3227-5D04-9AEB-A0D4D7D26C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181448" y="174309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DC50D81-79D7-4DFB-42BD-0FC6A87DA5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3545964" y="174309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27F9005B-5B40-71F0-47EE-98D8707A43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196010" y="2625930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E3C3302A-CD5D-6FDD-3055-3BCB8FF0E2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3545964" y="2640817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18A83DDE-FE29-DEAC-53C7-1EBF1623A5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196010" y="5082294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561F0C6-748D-55A0-51C3-0FDEA06F4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3545964" y="5082294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82273001-3C5C-9FBB-9D31-5A664B6C64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181447" y="7527278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16DC2376-F6CF-6232-1A65-331787F0AE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3545964" y="7502578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584B9C17-4809-302A-EFBF-AD5AD4E3A550}"/>
              </a:ext>
            </a:extLst>
          </p:cNvPr>
          <p:cNvSpPr txBox="1"/>
          <p:nvPr/>
        </p:nvSpPr>
        <p:spPr>
          <a:xfrm>
            <a:off x="5213129" y="153578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122B053-A699-98CA-54E3-8A6BF1AC96A3}"/>
              </a:ext>
            </a:extLst>
          </p:cNvPr>
          <p:cNvSpPr txBox="1"/>
          <p:nvPr/>
        </p:nvSpPr>
        <p:spPr>
          <a:xfrm>
            <a:off x="1821788" y="2634814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1A614E2F-BB93-4B30-A2B0-9F616639FE18}"/>
              </a:ext>
            </a:extLst>
          </p:cNvPr>
          <p:cNvSpPr txBox="1"/>
          <p:nvPr/>
        </p:nvSpPr>
        <p:spPr>
          <a:xfrm>
            <a:off x="5186307" y="2597841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5EDA1BCA-A776-77F6-64F7-D827F3D464BA}"/>
              </a:ext>
            </a:extLst>
          </p:cNvPr>
          <p:cNvSpPr txBox="1"/>
          <p:nvPr/>
        </p:nvSpPr>
        <p:spPr>
          <a:xfrm>
            <a:off x="1821790" y="5052470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D909353-8D15-5358-4870-3C8D9300218F}"/>
              </a:ext>
            </a:extLst>
          </p:cNvPr>
          <p:cNvSpPr txBox="1"/>
          <p:nvPr/>
        </p:nvSpPr>
        <p:spPr>
          <a:xfrm>
            <a:off x="5131601" y="5032465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FA03EC4-A8A5-C5C7-DD89-63142D5221A1}"/>
              </a:ext>
            </a:extLst>
          </p:cNvPr>
          <p:cNvSpPr txBox="1"/>
          <p:nvPr/>
        </p:nvSpPr>
        <p:spPr>
          <a:xfrm>
            <a:off x="1821789" y="7474613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BBA654C-B6BB-1B18-7833-F8D11ADB19B5}"/>
              </a:ext>
            </a:extLst>
          </p:cNvPr>
          <p:cNvSpPr txBox="1"/>
          <p:nvPr/>
        </p:nvSpPr>
        <p:spPr>
          <a:xfrm>
            <a:off x="5146164" y="7464981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0429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1493EF0A-078E-2953-E26C-0A9847EDB006}"/>
              </a:ext>
            </a:extLst>
          </p:cNvPr>
          <p:cNvSpPr/>
          <p:nvPr/>
        </p:nvSpPr>
        <p:spPr>
          <a:xfrm>
            <a:off x="126742" y="17788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6250BC0B-5EFB-96F5-9481-7F9628076837}"/>
              </a:ext>
            </a:extLst>
          </p:cNvPr>
          <p:cNvSpPr/>
          <p:nvPr/>
        </p:nvSpPr>
        <p:spPr>
          <a:xfrm>
            <a:off x="3491258" y="17788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AA2B636E-4E30-B3AA-E245-E31DEE3923FC}"/>
              </a:ext>
            </a:extLst>
          </p:cNvPr>
          <p:cNvSpPr/>
          <p:nvPr/>
        </p:nvSpPr>
        <p:spPr>
          <a:xfrm>
            <a:off x="126742" y="261300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186ABF07-0AD0-FD78-4623-716079DBE707}"/>
              </a:ext>
            </a:extLst>
          </p:cNvPr>
          <p:cNvSpPr/>
          <p:nvPr/>
        </p:nvSpPr>
        <p:spPr>
          <a:xfrm>
            <a:off x="3491258" y="261300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E5184F7A-A027-EE08-6140-5DED5264A9B3}"/>
              </a:ext>
            </a:extLst>
          </p:cNvPr>
          <p:cNvSpPr/>
          <p:nvPr/>
        </p:nvSpPr>
        <p:spPr>
          <a:xfrm>
            <a:off x="126742" y="504811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3800BC7F-C95A-9E89-3830-5C8F46B6103C}"/>
              </a:ext>
            </a:extLst>
          </p:cNvPr>
          <p:cNvSpPr/>
          <p:nvPr/>
        </p:nvSpPr>
        <p:spPr>
          <a:xfrm>
            <a:off x="3491258" y="504811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87D3FC8C-F374-E136-D1A7-98447CCDB298}"/>
              </a:ext>
            </a:extLst>
          </p:cNvPr>
          <p:cNvSpPr/>
          <p:nvPr/>
        </p:nvSpPr>
        <p:spPr>
          <a:xfrm>
            <a:off x="126742" y="748323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54562DD3-6A61-F2E8-DDB8-B2C598599928}"/>
              </a:ext>
            </a:extLst>
          </p:cNvPr>
          <p:cNvSpPr/>
          <p:nvPr/>
        </p:nvSpPr>
        <p:spPr>
          <a:xfrm>
            <a:off x="3491258" y="7498748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390768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E9ABD6A5-3227-5D04-9AEB-A0D4D7D26C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181448" y="174309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DC50D81-79D7-4DFB-42BD-0FC6A87DA5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3545964" y="174309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27F9005B-5B40-71F0-47EE-98D8707A43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196010" y="2625930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E3C3302A-CD5D-6FDD-3055-3BCB8FF0E2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3545964" y="2640817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18A83DDE-FE29-DEAC-53C7-1EBF1623A5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196010" y="5082294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561F0C6-748D-55A0-51C3-0FDEA06F4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3545964" y="5082294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82273001-3C5C-9FBB-9D31-5A664B6C64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181447" y="7527278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16DC2376-F6CF-6232-1A65-331787F0AE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9"/>
          <a:stretch/>
        </p:blipFill>
        <p:spPr>
          <a:xfrm>
            <a:off x="3545964" y="7502578"/>
            <a:ext cx="1640343" cy="2229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B8E6A220-A690-C167-5505-E20617AA9826}"/>
              </a:ext>
            </a:extLst>
          </p:cNvPr>
          <p:cNvSpPr txBox="1"/>
          <p:nvPr/>
        </p:nvSpPr>
        <p:spPr>
          <a:xfrm>
            <a:off x="1836353" y="174309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2515C43-0704-F99F-58BC-66FB16282BAE}"/>
              </a:ext>
            </a:extLst>
          </p:cNvPr>
          <p:cNvSpPr txBox="1"/>
          <p:nvPr/>
        </p:nvSpPr>
        <p:spPr>
          <a:xfrm>
            <a:off x="5241012" y="139595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88C57335-BB64-9652-F61B-C46BF1FD09FB}"/>
              </a:ext>
            </a:extLst>
          </p:cNvPr>
          <p:cNvSpPr txBox="1"/>
          <p:nvPr/>
        </p:nvSpPr>
        <p:spPr>
          <a:xfrm>
            <a:off x="1836352" y="2617424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FD4987D-1858-6013-AD12-305177C34651}"/>
              </a:ext>
            </a:extLst>
          </p:cNvPr>
          <p:cNvSpPr txBox="1"/>
          <p:nvPr/>
        </p:nvSpPr>
        <p:spPr>
          <a:xfrm>
            <a:off x="5131601" y="2577111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F2520D11-2BC2-4B24-D000-15762A4DE60C}"/>
              </a:ext>
            </a:extLst>
          </p:cNvPr>
          <p:cNvSpPr txBox="1"/>
          <p:nvPr/>
        </p:nvSpPr>
        <p:spPr>
          <a:xfrm>
            <a:off x="1821790" y="5020226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7176910D-B5D2-1327-3198-BAC26814ACE8}"/>
              </a:ext>
            </a:extLst>
          </p:cNvPr>
          <p:cNvSpPr txBox="1"/>
          <p:nvPr/>
        </p:nvSpPr>
        <p:spPr>
          <a:xfrm>
            <a:off x="5186307" y="5057262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11CA9A02-AA28-3B9C-4CD0-5A9800EEA0BF}"/>
              </a:ext>
            </a:extLst>
          </p:cNvPr>
          <p:cNvSpPr txBox="1"/>
          <p:nvPr/>
        </p:nvSpPr>
        <p:spPr>
          <a:xfrm>
            <a:off x="1843634" y="7502578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0C01592A-6A56-A149-08B2-4D763AA0694C}"/>
              </a:ext>
            </a:extLst>
          </p:cNvPr>
          <p:cNvSpPr txBox="1"/>
          <p:nvPr/>
        </p:nvSpPr>
        <p:spPr>
          <a:xfrm>
            <a:off x="5186306" y="7467864"/>
            <a:ext cx="1530389" cy="229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2094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hoek: afgeronde hoeken 38">
            <a:extLst>
              <a:ext uri="{FF2B5EF4-FFF2-40B4-BE49-F238E27FC236}">
                <a16:creationId xmlns:a16="http://schemas.microsoft.com/office/drawing/2014/main" id="{487BC5BC-C098-8AAB-10F7-E0F201B893EC}"/>
              </a:ext>
            </a:extLst>
          </p:cNvPr>
          <p:cNvSpPr/>
          <p:nvPr/>
        </p:nvSpPr>
        <p:spPr>
          <a:xfrm>
            <a:off x="126742" y="17788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9BEF401E-889A-D23F-A534-F95B3CCECFD9}"/>
              </a:ext>
            </a:extLst>
          </p:cNvPr>
          <p:cNvSpPr/>
          <p:nvPr/>
        </p:nvSpPr>
        <p:spPr>
          <a:xfrm>
            <a:off x="3491258" y="17788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1" name="Rechthoek: afgeronde hoeken 40">
            <a:extLst>
              <a:ext uri="{FF2B5EF4-FFF2-40B4-BE49-F238E27FC236}">
                <a16:creationId xmlns:a16="http://schemas.microsoft.com/office/drawing/2014/main" id="{0BABC5E6-8C4F-24E4-513E-F0F64AB39153}"/>
              </a:ext>
            </a:extLst>
          </p:cNvPr>
          <p:cNvSpPr/>
          <p:nvPr/>
        </p:nvSpPr>
        <p:spPr>
          <a:xfrm>
            <a:off x="126742" y="261300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2" name="Rechthoek: afgeronde hoeken 41">
            <a:extLst>
              <a:ext uri="{FF2B5EF4-FFF2-40B4-BE49-F238E27FC236}">
                <a16:creationId xmlns:a16="http://schemas.microsoft.com/office/drawing/2014/main" id="{96F49A5E-E323-B00B-A2FB-9FBCE3B30238}"/>
              </a:ext>
            </a:extLst>
          </p:cNvPr>
          <p:cNvSpPr/>
          <p:nvPr/>
        </p:nvSpPr>
        <p:spPr>
          <a:xfrm>
            <a:off x="3491258" y="261300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0D83D4DA-44C9-686C-C189-D89072CAFF57}"/>
              </a:ext>
            </a:extLst>
          </p:cNvPr>
          <p:cNvSpPr/>
          <p:nvPr/>
        </p:nvSpPr>
        <p:spPr>
          <a:xfrm>
            <a:off x="126742" y="504811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9A9BBB6C-1455-18C6-C428-02F986D3B859}"/>
              </a:ext>
            </a:extLst>
          </p:cNvPr>
          <p:cNvSpPr/>
          <p:nvPr/>
        </p:nvSpPr>
        <p:spPr>
          <a:xfrm>
            <a:off x="3491258" y="504811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68A168CD-EFC6-52BD-9B17-5F8BF5EA6B6B}"/>
              </a:ext>
            </a:extLst>
          </p:cNvPr>
          <p:cNvSpPr/>
          <p:nvPr/>
        </p:nvSpPr>
        <p:spPr>
          <a:xfrm>
            <a:off x="126742" y="748323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A81214D7-FA69-8EDD-94E9-3D83A215635A}"/>
              </a:ext>
            </a:extLst>
          </p:cNvPr>
          <p:cNvSpPr/>
          <p:nvPr/>
        </p:nvSpPr>
        <p:spPr>
          <a:xfrm>
            <a:off x="3491258" y="7498748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5609626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CBC7327EC4B642AEDA9BBA7EA0FB81" ma:contentTypeVersion="16" ma:contentTypeDescription="Create a new document." ma:contentTypeScope="" ma:versionID="996a10d83a432deedf92c1b9ded029b1">
  <xsd:schema xmlns:xsd="http://www.w3.org/2001/XMLSchema" xmlns:xs="http://www.w3.org/2001/XMLSchema" xmlns:p="http://schemas.microsoft.com/office/2006/metadata/properties" xmlns:ns2="067ea3f2-65de-48fa-91ab-880db24347c3" xmlns:ns3="f0974581-4bbf-443e-902f-14073e9fb4f6" xmlns:ns4="c0c3fd90-dbe4-44e3-9449-50821edca444" targetNamespace="http://schemas.microsoft.com/office/2006/metadata/properties" ma:root="true" ma:fieldsID="0530468527095f1ce45a17d1b946098a" ns2:_="" ns3:_="" ns4:_="">
    <xsd:import namespace="067ea3f2-65de-48fa-91ab-880db24347c3"/>
    <xsd:import namespace="f0974581-4bbf-443e-902f-14073e9fb4f6"/>
    <xsd:import namespace="c0c3fd90-dbe4-44e3-9449-50821edca4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4:SharedWithUsers" minOccurs="0"/>
                <xsd:element ref="ns4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7ea3f2-65de-48fa-91ab-880db24347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8a50f66-0805-4521-b736-109882ece285}" ma:internalName="TaxCatchAll" ma:showField="CatchAllData" ma:web="c0c3fd90-dbe4-44e3-9449-50821edca4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c3fd90-dbe4-44e3-9449-50821edca444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67ea3f2-65de-48fa-91ab-880db24347c3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49ADC16C-2188-4715-B038-B8EB2BBFEDEA}"/>
</file>

<file path=customXml/itemProps2.xml><?xml version="1.0" encoding="utf-8"?>
<ds:datastoreItem xmlns:ds="http://schemas.openxmlformats.org/officeDocument/2006/customXml" ds:itemID="{B7D4C79E-35A0-4CAF-9F46-3EFCE73AD936}"/>
</file>

<file path=customXml/itemProps3.xml><?xml version="1.0" encoding="utf-8"?>
<ds:datastoreItem xmlns:ds="http://schemas.openxmlformats.org/officeDocument/2006/customXml" ds:itemID="{DBB2AB13-02CA-4DBB-BD6D-D4787C432E6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10461</TotalTime>
  <Words>0</Words>
  <Application>Microsoft Office PowerPoint</Application>
  <PresentationFormat>A4 (210 x 297 mm)</PresentationFormat>
  <Paragraphs>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Sven Vossenberg - BiOND</dc:creator>
  <cp:lastModifiedBy>Vink-van Duren, Hanneke</cp:lastModifiedBy>
  <cp:revision>11</cp:revision>
  <cp:lastPrinted>2024-01-19T06:56:09Z</cp:lastPrinted>
  <dcterms:created xsi:type="dcterms:W3CDTF">2022-10-25T09:32:27Z</dcterms:created>
  <dcterms:modified xsi:type="dcterms:W3CDTF">2026-01-29T14:52:28Z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0x010100ABCBC7327EC4B642AEDA9BBA7EA0FB81</vt:lpwstr>
  </property>
</Properties>
</file>